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053B-1C84-4C44-B2DD-CD8258691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4D6A6-5245-46AE-B285-50A40D590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BEF07-B060-4B08-8A19-5ECD3613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EAE53-2255-4EC0-9820-36569CD8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8BC29-1F1F-44D6-B62D-F729C5D7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17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3AC82-B46D-40CE-8FC7-3EBB96A5E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90D0D-347F-4085-A9C2-84E508134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4E88-D38B-434A-9C54-3EE3242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B6D60-1551-433D-BC26-DB86F6A4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1E257-D348-43F3-9080-67A4949E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65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7C7321-4D2E-4A98-B6C3-E76ADC547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243E0-BB6D-4D02-A44C-9250624F7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3ED9E-8C3F-48C6-98AF-E66B3F1F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F7478-35D8-4F1C-8496-DD8FAE88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63CC4-7890-4AD1-8C6E-C0649E86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40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87E1-FF38-4E9D-B4AB-737F83F9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82A25-5DA2-4643-953C-8FFD746B6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70C29-284D-40CF-804A-87927059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F721D-B152-4999-9D90-DBF0369F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9F6B9-F515-4013-A40F-51DD52EE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3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A56-4A1A-48E7-943E-0F934349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274DF-3B9C-49F9-839E-E2048F5DD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89466-A803-4630-A0A8-6549DF9B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5EB4F-C202-4BA3-AE58-C9F3B6D4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643C5-939D-4414-8E25-1FFE3F43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057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FEE95-2433-45B2-AC5A-1A8BD56D0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42A2C-E3A5-448F-80D0-DDAC1875B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60345-47A3-43D0-8EE0-F29E1164D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90E0B-2561-4598-B84D-19A4CC8AE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3BE58-CC80-4352-B703-8B491F12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9B452-94FA-4DC9-B2D8-19340917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90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AE9C3-E7CE-42F9-8661-5383D17A5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A65A2-4C9E-4E1B-A99A-BB8294DF5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6FDEB-BEDD-445F-A7C1-5432B259E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249B7-27D4-47BC-883D-EFDF2DC5A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2A562-4D1F-442A-B786-482217964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3C6E3F-6BE0-49F8-B85C-12DAC5CA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7D5608-573F-4F71-9110-683B5401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A03E5-E30B-4484-89DC-736C1F8F0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00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B3367-E2C0-4EF9-9E53-8604BBAEB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BB4B0-84B4-42A4-94D1-CD7385D6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1F9DD-C627-4D3D-BD9C-5A3F1A98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2CBCC-EC25-40BC-A7E2-CB38CA85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11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2735D-AAB2-44B7-B691-C980851F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64989-FDB1-4263-98A9-C26EEB91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73FF5-9CD0-4065-8CCB-2DAA013F4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79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210D-4157-4E13-80B3-2CDBA0CE4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E7510-0407-484E-8C32-C4678C5B8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D17BB-7D44-4651-8DB2-9774D1BA2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829B5-2E75-4D25-858B-ADD4084C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70C2D-B5E7-41C8-8CD6-C1A3BE84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50E17-EC49-45B7-AF7E-3B038AE3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50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3A92-0AFC-44E1-B1F1-0C13A704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360A5-B5BD-4E20-B607-CBC139052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3DC58-4B7B-41CC-A8B3-67247B682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A3CB5-5068-465A-A0F2-A391559A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17781-7BC5-4051-B0C6-C3140614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6B4CB-183A-411B-8BAA-2139AA1F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50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C8255-EDCB-4A02-B378-822D86EE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97176-F351-41D5-9E23-20C9523A2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F8F05-B320-464B-A1D5-01F7B6A8EC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8ABF2-43DC-4B86-BB6A-04FC6976E90D}" type="datetimeFigureOut">
              <a:rPr lang="en-IN" smtClean="0"/>
              <a:t>26-06-2021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91F97-6886-4AB3-8B86-E2CB5A7AA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C9BEE-3840-4EA9-B84C-520F24C14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4037-AC69-4E67-8E81-C2F8CC1BE7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17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57" y="214290"/>
            <a:ext cx="6215105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381224" y="214290"/>
            <a:ext cx="5715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C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A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R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E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E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R</a:t>
            </a: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O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P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P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O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R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T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U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N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I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T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I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E</a:t>
            </a:r>
          </a:p>
          <a:p>
            <a:pPr algn="ctr"/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TPS V-C PARIKSHIT DESWAL</dc:creator>
  <cp:lastModifiedBy>TPS V-C PARIKSHIT DESWAL</cp:lastModifiedBy>
  <cp:revision>1</cp:revision>
  <dcterms:created xsi:type="dcterms:W3CDTF">2021-06-26T06:01:26Z</dcterms:created>
  <dcterms:modified xsi:type="dcterms:W3CDTF">2021-06-26T06:02:03Z</dcterms:modified>
</cp:coreProperties>
</file>